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CC66FF"/>
    <a:srgbClr val="FF8000"/>
    <a:srgbClr val="00FF80"/>
    <a:srgbClr val="66CCFF"/>
    <a:srgbClr val="FF6F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8" d="100"/>
          <a:sy n="48" d="100"/>
        </p:scale>
        <p:origin x="2220" y="6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131680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204557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404851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187167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E151C-DEDE-2647-83F5-EBF72054E983}"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176668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2E151C-DEDE-2647-83F5-EBF72054E983}"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250215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2E151C-DEDE-2647-83F5-EBF72054E983}"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66137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2E151C-DEDE-2647-83F5-EBF72054E983}"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363604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151C-DEDE-2647-83F5-EBF72054E983}"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123704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51C-DEDE-2647-83F5-EBF72054E983}"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3696284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51C-DEDE-2647-83F5-EBF72054E983}"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279157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ED2E151C-DEDE-2647-83F5-EBF72054E983}" type="datetimeFigureOut">
              <a:rPr lang="en-US" smtClean="0"/>
              <a:t>8/6/2018</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1AE56B9-600F-9847-822C-852017768B42}" type="slidenum">
              <a:rPr lang="en-US" smtClean="0"/>
              <a:t>‹#›</a:t>
            </a:fld>
            <a:endParaRPr lang="en-US"/>
          </a:p>
        </p:txBody>
      </p:sp>
    </p:spTree>
    <p:extLst>
      <p:ext uri="{BB962C8B-B14F-4D97-AF65-F5344CB8AC3E}">
        <p14:creationId xmlns:p14="http://schemas.microsoft.com/office/powerpoint/2010/main" val="3232450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1 abc transparen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24" y="0"/>
            <a:ext cx="7772400" cy="10058400"/>
          </a:xfrm>
          <a:prstGeom prst="rect">
            <a:avLst/>
          </a:prstGeom>
        </p:spPr>
      </p:pic>
      <p:sp>
        <p:nvSpPr>
          <p:cNvPr id="6" name="TextBox 5"/>
          <p:cNvSpPr txBox="1"/>
          <p:nvPr/>
        </p:nvSpPr>
        <p:spPr>
          <a:xfrm>
            <a:off x="418303" y="2262670"/>
            <a:ext cx="6879402" cy="72943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latin typeface="KG Miss Kindergarten"/>
                <a:cs typeface="KG Miss Kindergarten"/>
              </a:rPr>
              <a:t>Hello Parents</a:t>
            </a:r>
            <a:r>
              <a:rPr lang="en-US" dirty="0" smtClean="0">
                <a:latin typeface="KG Miss Kindergarten"/>
                <a:cs typeface="KG Miss Kindergarten"/>
              </a:rPr>
              <a:t>!</a:t>
            </a:r>
          </a:p>
          <a:p>
            <a:pPr algn="ctr"/>
            <a:r>
              <a:rPr lang="en-US" dirty="0" smtClean="0">
                <a:latin typeface="KG Miss Kindergarten"/>
                <a:cs typeface="KG Miss Kindergarten"/>
              </a:rPr>
              <a:t> </a:t>
            </a:r>
            <a:r>
              <a:rPr lang="en-US" dirty="0">
                <a:latin typeface="KG Miss Kindergarten"/>
                <a:cs typeface="KG Miss Kindergarten"/>
              </a:rPr>
              <a:t>We would like to welcome you to </a:t>
            </a:r>
          </a:p>
          <a:p>
            <a:pPr algn="ctr"/>
            <a:r>
              <a:rPr lang="en-US" dirty="0" smtClean="0">
                <a:latin typeface="KG Miss Kindergarten"/>
                <a:cs typeface="KG Miss Kindergarten"/>
              </a:rPr>
              <a:t>Wilburn </a:t>
            </a:r>
            <a:r>
              <a:rPr lang="en-US" dirty="0">
                <a:latin typeface="KG Miss Kindergarten"/>
                <a:cs typeface="KG Miss Kindergarten"/>
              </a:rPr>
              <a:t>Elementary School.</a:t>
            </a:r>
          </a:p>
          <a:p>
            <a:pPr algn="ctr"/>
            <a:r>
              <a:rPr lang="en-US" dirty="0">
                <a:latin typeface="KG Miss Kindergarten"/>
                <a:cs typeface="KG Miss Kindergarten"/>
              </a:rPr>
              <a:t>We are excited to meet and work with you </a:t>
            </a:r>
            <a:endParaRPr lang="en-US" dirty="0" smtClean="0">
              <a:latin typeface="KG Miss Kindergarten"/>
              <a:cs typeface="KG Miss Kindergarten"/>
            </a:endParaRPr>
          </a:p>
          <a:p>
            <a:pPr algn="ctr"/>
            <a:r>
              <a:rPr lang="en-US" dirty="0" smtClean="0">
                <a:latin typeface="KG Miss Kindergarten"/>
                <a:cs typeface="KG Miss Kindergarten"/>
              </a:rPr>
              <a:t>and </a:t>
            </a:r>
            <a:r>
              <a:rPr lang="en-US" dirty="0">
                <a:latin typeface="KG Miss Kindergarten"/>
                <a:cs typeface="KG Miss Kindergarten"/>
              </a:rPr>
              <a:t>your child.  </a:t>
            </a:r>
          </a:p>
          <a:p>
            <a:pPr algn="ctr"/>
            <a:endParaRPr lang="en-US" dirty="0">
              <a:latin typeface="KG Miss Kindergarten"/>
              <a:cs typeface="KG Miss Kindergarten"/>
            </a:endParaRPr>
          </a:p>
          <a:p>
            <a:pPr algn="ctr"/>
            <a:r>
              <a:rPr lang="en-US" dirty="0">
                <a:latin typeface="KG Miss Kindergarten"/>
                <a:cs typeface="KG Miss Kindergarten"/>
              </a:rPr>
              <a:t>Our Kindergarten team is made up of </a:t>
            </a:r>
            <a:r>
              <a:rPr lang="en-US" dirty="0" smtClean="0">
                <a:latin typeface="KG Miss Kindergarten"/>
                <a:cs typeface="KG Miss Kindergarten"/>
              </a:rPr>
              <a:t>five teachers-(The Fab Five) </a:t>
            </a:r>
          </a:p>
          <a:p>
            <a:pPr algn="ctr"/>
            <a:r>
              <a:rPr lang="en-US" dirty="0" smtClean="0">
                <a:latin typeface="KG Miss Kindergarten"/>
                <a:cs typeface="KG Miss Kindergarten"/>
              </a:rPr>
              <a:t> </a:t>
            </a:r>
            <a:r>
              <a:rPr lang="en-US" dirty="0">
                <a:latin typeface="KG Miss Kindergarten"/>
                <a:cs typeface="KG Miss Kindergarten"/>
              </a:rPr>
              <a:t>Ms. Bradley, </a:t>
            </a:r>
            <a:r>
              <a:rPr lang="en-US" dirty="0" smtClean="0">
                <a:latin typeface="KG Miss Kindergarten"/>
                <a:cs typeface="KG Miss Kindergarten"/>
              </a:rPr>
              <a:t>Ms. Braham, </a:t>
            </a:r>
            <a:r>
              <a:rPr lang="en-US" dirty="0">
                <a:latin typeface="KG Miss Kindergarten"/>
                <a:cs typeface="KG Miss Kindergarten"/>
              </a:rPr>
              <a:t>Mrs. </a:t>
            </a:r>
            <a:r>
              <a:rPr lang="en-US" dirty="0" smtClean="0">
                <a:latin typeface="KG Miss Kindergarten"/>
                <a:cs typeface="KG Miss Kindergarten"/>
              </a:rPr>
              <a:t>Graham</a:t>
            </a:r>
          </a:p>
          <a:p>
            <a:pPr algn="ctr"/>
            <a:r>
              <a:rPr lang="en-US" dirty="0" smtClean="0">
                <a:latin typeface="KG Miss Kindergarten"/>
                <a:cs typeface="KG Miss Kindergarten"/>
              </a:rPr>
              <a:t> </a:t>
            </a:r>
            <a:r>
              <a:rPr lang="en-US" dirty="0">
                <a:latin typeface="KG Miss Kindergarten"/>
                <a:cs typeface="KG Miss Kindergarten"/>
              </a:rPr>
              <a:t>Mrs. </a:t>
            </a:r>
            <a:r>
              <a:rPr lang="en-US" dirty="0" smtClean="0">
                <a:latin typeface="KG Miss Kindergarten"/>
                <a:cs typeface="KG Miss Kindergarten"/>
              </a:rPr>
              <a:t>Horton and </a:t>
            </a:r>
            <a:r>
              <a:rPr lang="en-US" dirty="0">
                <a:latin typeface="KG Miss Kindergarten"/>
                <a:cs typeface="KG Miss Kindergarten"/>
              </a:rPr>
              <a:t>Ms. Hunt</a:t>
            </a:r>
            <a:r>
              <a:rPr lang="en-US" dirty="0" smtClean="0">
                <a:latin typeface="KG Miss Kindergarten"/>
                <a:cs typeface="KG Miss Kindergarten"/>
              </a:rPr>
              <a:t>! We are here to ensure that your child has a great start on their educational journeys! </a:t>
            </a:r>
          </a:p>
          <a:p>
            <a:pPr algn="ctr"/>
            <a:endParaRPr lang="en-US" dirty="0" smtClean="0">
              <a:latin typeface="KG Miss Kindergarten"/>
              <a:cs typeface="KG Miss Kindergarten"/>
            </a:endParaRPr>
          </a:p>
          <a:p>
            <a:pPr algn="ctr"/>
            <a:r>
              <a:rPr lang="is-IS" dirty="0" smtClean="0">
                <a:latin typeface="KG Miss Kindergarten"/>
                <a:cs typeface="KG Miss Kindergarten"/>
              </a:rPr>
              <a:t>This quarter we will work on writing our names (only the 1st letter capital), learning our letters and sounds and telling about characters and setting.  We will work on forming/writing our letters, neat penmenship and becoming awesome illustrators.  In math we will work on writing, recognizing and counting our numbers from 1-20 and shapes.  </a:t>
            </a:r>
          </a:p>
          <a:p>
            <a:pPr algn="ctr"/>
            <a:r>
              <a:rPr lang="en-US" dirty="0" smtClean="0">
                <a:latin typeface="KG Miss Kindergarten"/>
                <a:cs typeface="KG Miss Kindergarten"/>
              </a:rPr>
              <a:t>Again</a:t>
            </a:r>
            <a:r>
              <a:rPr lang="en-US" dirty="0">
                <a:latin typeface="KG Miss Kindergarten"/>
                <a:cs typeface="KG Miss Kindergarten"/>
              </a:rPr>
              <a:t>, we are happy to start a new school year </a:t>
            </a:r>
            <a:endParaRPr lang="en-US" dirty="0" smtClean="0">
              <a:latin typeface="KG Miss Kindergarten"/>
              <a:cs typeface="KG Miss Kindergarten"/>
            </a:endParaRPr>
          </a:p>
          <a:p>
            <a:pPr algn="ctr"/>
            <a:r>
              <a:rPr lang="en-US" dirty="0" smtClean="0">
                <a:latin typeface="KG Miss Kindergarten"/>
                <a:cs typeface="KG Miss Kindergarten"/>
              </a:rPr>
              <a:t>and </a:t>
            </a:r>
            <a:r>
              <a:rPr lang="en-US" dirty="0">
                <a:latin typeface="KG Miss Kindergarten"/>
                <a:cs typeface="KG Miss Kindergarten"/>
              </a:rPr>
              <a:t>want to welcome you to Kindergarten!</a:t>
            </a:r>
          </a:p>
          <a:p>
            <a:pPr algn="ctr"/>
            <a:endParaRPr lang="en-US" dirty="0" smtClean="0">
              <a:latin typeface="KG Miss Kindergarten"/>
              <a:cs typeface="KG Miss Kindergarten"/>
            </a:endParaRPr>
          </a:p>
          <a:p>
            <a:pPr algn="ctr"/>
            <a:r>
              <a:rPr lang="en-US" dirty="0" smtClean="0">
                <a:latin typeface="KG Miss Kindergarten"/>
                <a:cs typeface="KG Miss Kindergarten"/>
              </a:rPr>
              <a:t>If </a:t>
            </a:r>
            <a:r>
              <a:rPr lang="en-US" dirty="0">
                <a:latin typeface="KG Miss Kindergarten"/>
                <a:cs typeface="KG Miss Kindergarten"/>
              </a:rPr>
              <a:t>you have any further question or concerns, </a:t>
            </a:r>
            <a:endParaRPr lang="en-US" dirty="0" smtClean="0">
              <a:latin typeface="KG Miss Kindergarten"/>
              <a:cs typeface="KG Miss Kindergarten"/>
            </a:endParaRPr>
          </a:p>
          <a:p>
            <a:pPr algn="ctr"/>
            <a:r>
              <a:rPr lang="en-US" dirty="0" smtClean="0">
                <a:latin typeface="KG Miss Kindergarten"/>
                <a:cs typeface="KG Miss Kindergarten"/>
              </a:rPr>
              <a:t>please </a:t>
            </a:r>
            <a:r>
              <a:rPr lang="en-US" dirty="0">
                <a:latin typeface="KG Miss Kindergarten"/>
                <a:cs typeface="KG Miss Kindergarten"/>
              </a:rPr>
              <a:t>let us know</a:t>
            </a:r>
            <a:r>
              <a:rPr lang="en-US" dirty="0" smtClean="0">
                <a:latin typeface="KG Miss Kindergarten"/>
                <a:cs typeface="KG Miss Kindergarten"/>
              </a:rPr>
              <a:t>. </a:t>
            </a:r>
          </a:p>
          <a:p>
            <a:pPr algn="ctr"/>
            <a:endParaRPr lang="en-US" dirty="0">
              <a:latin typeface="KG Miss Kindergarten"/>
              <a:cs typeface="KG Miss Kindergarten"/>
            </a:endParaRPr>
          </a:p>
          <a:p>
            <a:pPr algn="ctr"/>
            <a:endParaRPr lang="en-US" dirty="0">
              <a:latin typeface="KG Miss Kindergarten"/>
              <a:cs typeface="KG Miss Kindergarten"/>
            </a:endParaRPr>
          </a:p>
        </p:txBody>
      </p:sp>
      <p:sp>
        <p:nvSpPr>
          <p:cNvPr id="11" name="TextBox 10"/>
          <p:cNvSpPr txBox="1"/>
          <p:nvPr/>
        </p:nvSpPr>
        <p:spPr>
          <a:xfrm>
            <a:off x="418303" y="508344"/>
            <a:ext cx="7122235" cy="3508653"/>
          </a:xfrm>
          <a:prstGeom prst="rect">
            <a:avLst/>
          </a:prstGeom>
          <a:noFill/>
        </p:spPr>
        <p:txBody>
          <a:bodyPr wrap="square" rtlCol="0">
            <a:spAutoFit/>
          </a:bodyPr>
          <a:lstStyle/>
          <a:p>
            <a:pPr algn="ctr"/>
            <a:r>
              <a:rPr lang="en-US" sz="6600" dirty="0" smtClean="0">
                <a:solidFill>
                  <a:srgbClr val="FF6FCF"/>
                </a:solidFill>
                <a:latin typeface="KG The Last Time"/>
                <a:cs typeface="KG The Last Time"/>
              </a:rPr>
              <a:t>K</a:t>
            </a:r>
            <a:r>
              <a:rPr lang="en-US" sz="6600" dirty="0" smtClean="0">
                <a:solidFill>
                  <a:srgbClr val="66CCFF"/>
                </a:solidFill>
                <a:latin typeface="KG The Last Time"/>
                <a:cs typeface="KG The Last Time"/>
              </a:rPr>
              <a:t>i</a:t>
            </a:r>
            <a:r>
              <a:rPr lang="en-US" sz="6600" dirty="0" smtClean="0">
                <a:solidFill>
                  <a:srgbClr val="66FF66"/>
                </a:solidFill>
                <a:latin typeface="KG The Last Time"/>
                <a:cs typeface="KG The Last Time"/>
              </a:rPr>
              <a:t>n</a:t>
            </a:r>
            <a:r>
              <a:rPr lang="en-US" sz="6600" dirty="0" smtClean="0">
                <a:solidFill>
                  <a:srgbClr val="FF8000"/>
                </a:solidFill>
                <a:latin typeface="KG The Last Time"/>
                <a:cs typeface="KG The Last Time"/>
              </a:rPr>
              <a:t>d</a:t>
            </a:r>
            <a:r>
              <a:rPr lang="en-US" sz="6600" dirty="0" smtClean="0">
                <a:solidFill>
                  <a:srgbClr val="CC66FF"/>
                </a:solidFill>
                <a:latin typeface="KG The Last Time"/>
                <a:cs typeface="KG The Last Time"/>
              </a:rPr>
              <a:t>e</a:t>
            </a:r>
            <a:r>
              <a:rPr lang="en-US" sz="6600" dirty="0" smtClean="0">
                <a:solidFill>
                  <a:srgbClr val="FF6FCF"/>
                </a:solidFill>
                <a:latin typeface="KG The Last Time"/>
                <a:cs typeface="KG The Last Time"/>
              </a:rPr>
              <a:t>r</a:t>
            </a:r>
            <a:r>
              <a:rPr lang="en-US" sz="6600" dirty="0" smtClean="0">
                <a:solidFill>
                  <a:srgbClr val="66CCFF"/>
                </a:solidFill>
                <a:latin typeface="KG The Last Time"/>
                <a:cs typeface="KG The Last Time"/>
              </a:rPr>
              <a:t>g</a:t>
            </a:r>
            <a:r>
              <a:rPr lang="en-US" sz="6600" dirty="0" smtClean="0">
                <a:solidFill>
                  <a:srgbClr val="66FF66"/>
                </a:solidFill>
                <a:latin typeface="KG The Last Time"/>
                <a:cs typeface="KG The Last Time"/>
              </a:rPr>
              <a:t>a</a:t>
            </a:r>
            <a:r>
              <a:rPr lang="en-US" sz="6600" dirty="0" smtClean="0">
                <a:solidFill>
                  <a:srgbClr val="FF8000"/>
                </a:solidFill>
                <a:latin typeface="KG The Last Time"/>
                <a:cs typeface="KG The Last Time"/>
              </a:rPr>
              <a:t>r</a:t>
            </a:r>
            <a:r>
              <a:rPr lang="en-US" sz="6600" dirty="0" smtClean="0">
                <a:solidFill>
                  <a:srgbClr val="CC66FF"/>
                </a:solidFill>
                <a:latin typeface="KG The Last Time"/>
                <a:cs typeface="KG The Last Time"/>
              </a:rPr>
              <a:t>t</a:t>
            </a:r>
            <a:r>
              <a:rPr lang="en-US" sz="6600" dirty="0" smtClean="0">
                <a:solidFill>
                  <a:srgbClr val="FF6FCF"/>
                </a:solidFill>
                <a:latin typeface="KG The Last Time"/>
                <a:cs typeface="KG The Last Time"/>
              </a:rPr>
              <a:t>e</a:t>
            </a:r>
            <a:r>
              <a:rPr lang="en-US" sz="6600" dirty="0" smtClean="0">
                <a:solidFill>
                  <a:srgbClr val="66CCFF"/>
                </a:solidFill>
                <a:latin typeface="KG The Last Time"/>
                <a:cs typeface="KG The Last Time"/>
              </a:rPr>
              <a:t>n:</a:t>
            </a:r>
          </a:p>
          <a:p>
            <a:pPr algn="ctr"/>
            <a:r>
              <a:rPr lang="en-US" sz="2400" dirty="0" smtClean="0">
                <a:solidFill>
                  <a:srgbClr val="66CCFF"/>
                </a:solidFill>
                <a:latin typeface="KG The Last Time"/>
                <a:cs typeface="KG The Last Time"/>
              </a:rPr>
              <a:t>Back to School Edition July/Aug</a:t>
            </a:r>
          </a:p>
          <a:p>
            <a:pPr algn="ctr"/>
            <a:endParaRPr lang="en-US" sz="6600" dirty="0" smtClean="0">
              <a:solidFill>
                <a:srgbClr val="66CCFF"/>
              </a:solidFill>
              <a:latin typeface="KG The Last Time"/>
              <a:cs typeface="KG The Last Time"/>
            </a:endParaRPr>
          </a:p>
          <a:p>
            <a:pPr algn="ctr"/>
            <a:endParaRPr lang="en-US" sz="6600" dirty="0">
              <a:solidFill>
                <a:srgbClr val="66CCFF"/>
              </a:solidFill>
              <a:latin typeface="KG The Last Time"/>
              <a:cs typeface="KG The Last Time"/>
            </a:endParaRPr>
          </a:p>
        </p:txBody>
      </p:sp>
    </p:spTree>
    <p:extLst>
      <p:ext uri="{BB962C8B-B14F-4D97-AF65-F5344CB8AC3E}">
        <p14:creationId xmlns:p14="http://schemas.microsoft.com/office/powerpoint/2010/main" val="308128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5268</TotalTime>
  <Words>181</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KG Miss Kindergarten</vt:lpstr>
      <vt:lpstr>KG The Last Time</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Parents:   I am so excited to offer you a chance to help in our classroom. Even if you can’t volunteer during the day there are other ways for you to be involved! If there is something not listed that you would like to do, please let me know.     __ Reading Partner – Read with a child or small groups.   __ Classroom Preparation – This job can be done in the classroom or at home.  It can involve cutting large numbers of things, gluing, stapling, hole punching, etc.    __ Class Photographer – Our photographer would need to come to our special events, take pictures, develop them and create some sort of display to hang in the classroom.    __ Field Trip Chaperone – Ready for travel and excitement?  I can always use extra hands during our class field trip.   __ Tutor – Devote your time to helping students who need some extra one-on-one help. You may be drilling flash cards, studying spelling words, reading, or working on writing.    __ The “Essentials” Helper – Lend a helping hand in making copies and paper work that needs to be done throughout the week.    __ Other Needs – If you see a need that I have not mentioned, please contact me!  I would be grateful to have you help in any way that you feel will be an asset to our students.   Parent’s Name: __________________   Child’s Name: ________________   Phone Number (Home): ________________  (Work): _________________   Best time to call: __________________   I can volunteer:  Day(s) of the week: ________________        Time: _____________</dc:title>
  <dc:creator>Sarah Lane</dc:creator>
  <cp:lastModifiedBy>kbradley2</cp:lastModifiedBy>
  <cp:revision>45</cp:revision>
  <cp:lastPrinted>2017-06-30T13:55:19Z</cp:lastPrinted>
  <dcterms:created xsi:type="dcterms:W3CDTF">2013-07-19T12:22:42Z</dcterms:created>
  <dcterms:modified xsi:type="dcterms:W3CDTF">2018-08-06T08:39:40Z</dcterms:modified>
</cp:coreProperties>
</file>